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0" r:id="rId4"/>
    <p:sldId id="269" r:id="rId5"/>
    <p:sldId id="271" r:id="rId6"/>
    <p:sldId id="268" r:id="rId7"/>
    <p:sldId id="272" r:id="rId8"/>
    <p:sldId id="273" r:id="rId9"/>
    <p:sldId id="274" r:id="rId10"/>
    <p:sldId id="275" r:id="rId11"/>
    <p:sldId id="267" r:id="rId12"/>
    <p:sldId id="266" r:id="rId13"/>
    <p:sldId id="260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8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3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9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6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0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7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8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5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8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1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8E732-9171-43A9-ACC5-C6671F4AF1D7}" type="datetimeFigureOut">
              <a:rPr lang="en-US" smtClean="0"/>
              <a:t>2023/07/16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5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03531" y="1403131"/>
            <a:ext cx="261707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 smtClean="0">
                <a:cs typeface="B Zar" panose="00000400000000000000" pitchFamily="2" charset="-78"/>
              </a:rPr>
              <a:t>به نام خدا</a:t>
            </a:r>
            <a:endParaRPr lang="fa-IR" sz="2000" b="1" dirty="0">
              <a:cs typeface="B Zar" panose="00000400000000000000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524000" y="578663"/>
            <a:ext cx="9144000" cy="2387600"/>
          </a:xfrm>
        </p:spPr>
        <p:txBody>
          <a:bodyPr>
            <a:normAutofit/>
          </a:bodyPr>
          <a:lstStyle/>
          <a:p>
            <a:r>
              <a:rPr lang="fa-IR" sz="4400" dirty="0" smtClean="0">
                <a:cs typeface="B Titr" panose="00000700000000000000" pitchFamily="2" charset="-78"/>
              </a:rPr>
              <a:t>عنوان مقاله</a:t>
            </a:r>
            <a:endParaRPr lang="fa-IR" sz="4400" dirty="0">
              <a:cs typeface="B Titr" panose="00000700000000000000" pitchFamily="2" charset="-78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24000" y="3825274"/>
            <a:ext cx="9144000" cy="1968553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نویسندگان به ترتیب:</a:t>
            </a:r>
          </a:p>
          <a:p>
            <a:r>
              <a:rPr lang="fa-IR" dirty="0" smtClean="0">
                <a:cs typeface="B Zar" panose="00000400000000000000" pitchFamily="2" charset="-78"/>
              </a:rPr>
              <a:t>وابستگی سازمانی</a:t>
            </a:r>
          </a:p>
          <a:p>
            <a:r>
              <a:rPr lang="fa-IR" dirty="0" smtClean="0">
                <a:cs typeface="B Zar" panose="00000400000000000000" pitchFamily="2" charset="-78"/>
              </a:rPr>
              <a:t>نویسنده ارائه دهنده: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8133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mtClean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074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بحث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mtClean="0">
                <a:cs typeface="B Zar" panose="00000400000000000000" pitchFamily="2" charset="-78"/>
              </a:rPr>
              <a:t>در دو اسلاید توضیح داده شود. 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4580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پیشنهاداتی برای مدیران و سیاستگزاران سلامت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 smtClean="0">
                <a:cs typeface="B Zar" panose="00000400000000000000" pitchFamily="2" charset="-78"/>
              </a:rPr>
              <a:t>در یک اسلاید توضیح داده شود.</a:t>
            </a:r>
          </a:p>
          <a:p>
            <a:pPr algn="r"/>
            <a:r>
              <a:rPr lang="fa-IR" dirty="0" smtClean="0">
                <a:cs typeface="B Zar" panose="00000400000000000000" pitchFamily="2" charset="-78"/>
              </a:rPr>
              <a:t>کاربردهای مطالعه حاضر بیان شود. 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224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رفرنس 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mtClean="0">
                <a:cs typeface="B Zar" panose="00000400000000000000" pitchFamily="2" charset="-78"/>
              </a:rPr>
              <a:t>در متن اسلایدها نیازی به رفرنس دهی نیست.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در اینجا رفرنس ها به فرمت ونکوور قرار گیرد.. 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8154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تقدیر و تشکر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 smtClean="0">
                <a:cs typeface="B Zar" panose="00000400000000000000" pitchFamily="2" charset="-78"/>
              </a:rPr>
              <a:t>از کسانی که در طرح با شما همکاری کرده اند در صورت لزوم تشکر نمایید. </a:t>
            </a:r>
          </a:p>
          <a:p>
            <a:pPr algn="r"/>
            <a:r>
              <a:rPr lang="fa-IR" dirty="0" smtClean="0">
                <a:cs typeface="B Zar" panose="00000400000000000000" pitchFamily="2" charset="-78"/>
              </a:rPr>
              <a:t>در انتهای تقدیر و تشکر ایمیل و شماره تلفن نویسنده مسئول قرار گیرد. </a:t>
            </a:r>
          </a:p>
          <a:p>
            <a:pPr algn="r"/>
            <a:endParaRPr lang="fa-IR" dirty="0" smtClean="0">
              <a:cs typeface="B Zar" panose="00000400000000000000" pitchFamily="2" charset="-78"/>
            </a:endParaRPr>
          </a:p>
          <a:p>
            <a:pPr algn="r" rtl="1"/>
            <a:r>
              <a:rPr lang="fa-IR" dirty="0" smtClean="0">
                <a:cs typeface="B Zar" panose="00000400000000000000" pitchFamily="2" charset="-78"/>
              </a:rPr>
              <a:t>مهم: برای ارائه مقاله در همایش حتما فایل زیر به صورت </a:t>
            </a:r>
            <a:r>
              <a:rPr lang="en-US" dirty="0" smtClean="0">
                <a:cs typeface="B Zar" panose="00000400000000000000" pitchFamily="2" charset="-78"/>
              </a:rPr>
              <a:t>pdf</a:t>
            </a:r>
            <a:r>
              <a:rPr lang="fa-IR" dirty="0" smtClean="0">
                <a:cs typeface="B Zar" panose="00000400000000000000" pitchFamily="2" charset="-78"/>
              </a:rPr>
              <a:t> ذخیره شود و فایل </a:t>
            </a:r>
            <a:r>
              <a:rPr lang="en-US" dirty="0" smtClean="0">
                <a:cs typeface="B Zar" panose="00000400000000000000" pitchFamily="2" charset="-78"/>
              </a:rPr>
              <a:t>pdf</a:t>
            </a:r>
            <a:r>
              <a:rPr lang="fa-IR" dirty="0" smtClean="0">
                <a:cs typeface="B Zar" panose="00000400000000000000" pitchFamily="2" charset="-78"/>
              </a:rPr>
              <a:t> در روز همایش ارائه شود. </a:t>
            </a:r>
          </a:p>
          <a:p>
            <a:pPr algn="r" rtl="1"/>
            <a:r>
              <a:rPr lang="fa-IR" dirty="0" smtClean="0">
                <a:cs typeface="B Zar" panose="00000400000000000000" pitchFamily="2" charset="-78"/>
              </a:rPr>
              <a:t>کلیه فونتها ثابت است. فقط در صورتی که متن کارتان در فرمت جای نمی شود فونتهای را کوچک و بزرگ کنید. از تغییر نوع فونت جدا خودداری کنید. </a:t>
            </a:r>
          </a:p>
          <a:p>
            <a:pPr algn="r"/>
            <a:endParaRPr lang="fa-IR" dirty="0" smtClean="0">
              <a:cs typeface="B Zar" panose="00000400000000000000" pitchFamily="2" charset="-78"/>
            </a:endParaRPr>
          </a:p>
          <a:p>
            <a:r>
              <a:rPr lang="fa-IR" dirty="0" smtClean="0">
                <a:cs typeface="B Zar" panose="00000400000000000000" pitchFamily="2" charset="-78"/>
              </a:rPr>
              <a:t>با تشکر. دبیرخانه همایش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967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مقدمه</a:t>
            </a:r>
            <a:r>
              <a:rPr lang="fa-IR" sz="4000" dirty="0" smtClean="0">
                <a:cs typeface="B Titr" panose="00000700000000000000" pitchFamily="2" charset="-78"/>
              </a:rPr>
              <a:t>: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 smtClean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/>
            <a:r>
              <a:rPr lang="fa-IR" dirty="0" smtClean="0">
                <a:cs typeface="B Zar" panose="00000400000000000000" pitchFamily="2" charset="-78"/>
              </a:rPr>
              <a:t>شامل بیان مساله، گپ تحقیق و  هدف از مطالعه حاضر 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481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مقدمه</a:t>
            </a:r>
            <a:r>
              <a:rPr lang="fa-IR" dirty="0" smtClean="0">
                <a:cs typeface="B Titr" panose="00000700000000000000" pitchFamily="2" charset="-78"/>
              </a:rPr>
              <a:t>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 smtClean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/>
            <a:r>
              <a:rPr lang="fa-IR" dirty="0" smtClean="0">
                <a:cs typeface="B Zar" panose="00000400000000000000" pitchFamily="2" charset="-78"/>
              </a:rPr>
              <a:t>شامل بیان مساله، گپ تحقیق و  هدف از مطالعه حاضر 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426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>
                <a:cs typeface="B Titr" panose="00000700000000000000" pitchFamily="2" charset="-78"/>
              </a:rPr>
              <a:t>روش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کار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 smtClean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 rtl="1"/>
            <a:r>
              <a:rPr lang="fa-IR" dirty="0" smtClean="0">
                <a:cs typeface="B Zar" panose="00000400000000000000" pitchFamily="2" charset="-78"/>
              </a:rPr>
              <a:t>شامل نوع مطالعه، روش نمونه گیری، حجم نمونه، روش تجزیه و تحلیل داده ها و...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9698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>
                <a:cs typeface="B Titr" panose="00000700000000000000" pitchFamily="2" charset="-78"/>
              </a:rPr>
              <a:t>روش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کار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 smtClean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 rtl="1"/>
            <a:r>
              <a:rPr lang="fa-IR" dirty="0" smtClean="0">
                <a:cs typeface="B Zar" panose="00000400000000000000" pitchFamily="2" charset="-78"/>
              </a:rPr>
              <a:t>شامل نوع مطالعه، روش نمونه گیری، حجم نمونه، روش تجزیه و تحلیل داده ها و...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63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mtClean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922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mtClean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362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mtClean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885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mtClean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smtClean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932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442</Words>
  <Application>Microsoft Office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 Titr</vt:lpstr>
      <vt:lpstr>B Zar</vt:lpstr>
      <vt:lpstr>Calibri</vt:lpstr>
      <vt:lpstr>Calibri Light</vt:lpstr>
      <vt:lpstr>Office Theme</vt:lpstr>
      <vt:lpstr>عنوان مقاله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</dc:title>
  <dc:creator>Raha</dc:creator>
  <cp:lastModifiedBy>Raha</cp:lastModifiedBy>
  <cp:revision>7</cp:revision>
  <dcterms:created xsi:type="dcterms:W3CDTF">2023-07-16T04:26:25Z</dcterms:created>
  <dcterms:modified xsi:type="dcterms:W3CDTF">2023-07-16T05:12:50Z</dcterms:modified>
</cp:coreProperties>
</file>